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79" r:id="rId9"/>
    <p:sldId id="273" r:id="rId10"/>
    <p:sldId id="261" r:id="rId11"/>
    <p:sldId id="264" r:id="rId12"/>
    <p:sldId id="265" r:id="rId13"/>
    <p:sldId id="270" r:id="rId14"/>
    <p:sldId id="266" r:id="rId15"/>
    <p:sldId id="267" r:id="rId16"/>
    <p:sldId id="275" r:id="rId17"/>
    <p:sldId id="276" r:id="rId18"/>
    <p:sldId id="277" r:id="rId19"/>
    <p:sldId id="278" r:id="rId20"/>
    <p:sldId id="269" r:id="rId21"/>
    <p:sldId id="274" r:id="rId22"/>
    <p:sldId id="272" r:id="rId23"/>
    <p:sldId id="271" r:id="rId2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11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732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1796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04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50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8686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55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8346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02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6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7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1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318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69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02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94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87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AB3B61D-A4A8-46D1-96EB-CB075A63B8EB}" type="datetimeFigureOut">
              <a:rPr lang="nl-NL" smtClean="0"/>
              <a:t>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7B97030-EF2F-4BAD-B477-FE7B071C18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278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maken.wikiwijs.nl/80108/ZuidWest_Digitaal_leren_docente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Kickoff</a:t>
            </a:r>
            <a:r>
              <a:rPr lang="nl-NL" dirty="0" smtClean="0"/>
              <a:t>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6 september 2016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261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 invoeren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de handleiding : Huiswerk opgeven via klassenboek (sectie </a:t>
            </a:r>
            <a:r>
              <a:rPr lang="nl-NL" dirty="0" err="1" smtClean="0"/>
              <a:t>SomToday</a:t>
            </a:r>
            <a:r>
              <a:rPr lang="nl-NL" dirty="0" smtClean="0"/>
              <a:t> Docenten)</a:t>
            </a:r>
          </a:p>
          <a:p>
            <a:r>
              <a:rPr lang="nl-NL" dirty="0" smtClean="0">
                <a:hlinkClick r:id="rId2"/>
              </a:rPr>
              <a:t>Link naar </a:t>
            </a:r>
            <a:r>
              <a:rPr lang="nl-NL" dirty="0" err="1" smtClean="0">
                <a:hlinkClick r:id="rId2"/>
              </a:rPr>
              <a:t>ZuidWest</a:t>
            </a:r>
            <a:r>
              <a:rPr lang="nl-NL" dirty="0" smtClean="0">
                <a:hlinkClick r:id="rId2"/>
              </a:rPr>
              <a:t> Digitaal Leren Docent</a:t>
            </a:r>
            <a:endParaRPr lang="nl-NL" dirty="0"/>
          </a:p>
          <a:p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OPDRACHT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Maak een huiswerkopdracht voor een klas .</a:t>
            </a:r>
            <a:endParaRPr lang="nl-N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244105" cy="706964"/>
          </a:xfrm>
        </p:spPr>
        <p:txBody>
          <a:bodyPr/>
          <a:lstStyle/>
          <a:p>
            <a:r>
              <a:rPr lang="nl-NL" dirty="0" smtClean="0"/>
              <a:t>Studiewijzer aanmaken in </a:t>
            </a:r>
            <a:r>
              <a:rPr lang="nl-NL" dirty="0" err="1" smtClean="0"/>
              <a:t>SomToday</a:t>
            </a:r>
            <a:r>
              <a:rPr lang="nl-NL" dirty="0" smtClean="0"/>
              <a:t>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</a:t>
            </a:r>
            <a:r>
              <a:rPr lang="nl-NL" dirty="0" err="1" smtClean="0"/>
              <a:t>SomToday</a:t>
            </a:r>
            <a:r>
              <a:rPr lang="nl-NL" dirty="0" smtClean="0"/>
              <a:t> plaatsen we ook linkjes uit </a:t>
            </a:r>
            <a:r>
              <a:rPr lang="nl-NL" dirty="0" err="1" smtClean="0"/>
              <a:t>WikiWijs</a:t>
            </a:r>
            <a:r>
              <a:rPr lang="nl-NL" dirty="0" smtClean="0"/>
              <a:t> voor onze leerlingen zodat zij bij de juiste informatie kunnen.</a:t>
            </a:r>
          </a:p>
          <a:p>
            <a:endParaRPr lang="nl-NL" dirty="0"/>
          </a:p>
          <a:p>
            <a:r>
              <a:rPr lang="nl-NL" dirty="0" smtClean="0"/>
              <a:t>In een </a:t>
            </a:r>
            <a:r>
              <a:rPr lang="nl-NL" dirty="0" err="1" smtClean="0"/>
              <a:t>jaargebonden</a:t>
            </a:r>
            <a:r>
              <a:rPr lang="nl-NL" dirty="0" smtClean="0"/>
              <a:t> studiewijzer kunnen leerlingen gedurende het hele schooljaar op een makkelijke manier naar </a:t>
            </a:r>
            <a:r>
              <a:rPr lang="nl-NL" dirty="0" err="1" smtClean="0"/>
              <a:t>WikiWijs</a:t>
            </a:r>
            <a:r>
              <a:rPr lang="nl-NL" dirty="0" smtClean="0"/>
              <a:t> gestuurd worden. </a:t>
            </a:r>
            <a:endParaRPr lang="nl-NL" dirty="0"/>
          </a:p>
          <a:p>
            <a:r>
              <a:rPr lang="nl-NL" dirty="0" smtClean="0"/>
              <a:t>Dit kunnen natuurlijk ook linkjes zijn naar andere webadressen!!!</a:t>
            </a:r>
          </a:p>
          <a:p>
            <a:endParaRPr lang="nl-NL" dirty="0"/>
          </a:p>
          <a:p>
            <a:r>
              <a:rPr lang="nl-NL" dirty="0" smtClean="0"/>
              <a:t>Open de handleiding: </a:t>
            </a:r>
            <a:r>
              <a:rPr lang="nl-NL" dirty="0" err="1" smtClean="0"/>
              <a:t>Jaargebonden</a:t>
            </a:r>
            <a:r>
              <a:rPr lang="nl-NL" dirty="0" smtClean="0"/>
              <a:t> studiewijzer 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381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172387" cy="706964"/>
          </a:xfrm>
        </p:spPr>
        <p:txBody>
          <a:bodyPr/>
          <a:lstStyle/>
          <a:p>
            <a:r>
              <a:rPr lang="nl-NL" dirty="0"/>
              <a:t>Studiewijzer aanmaken in </a:t>
            </a:r>
            <a:r>
              <a:rPr lang="nl-NL" dirty="0" err="1" smtClean="0"/>
              <a:t>SomToday</a:t>
            </a:r>
            <a:r>
              <a:rPr lang="nl-NL" dirty="0" smtClean="0"/>
              <a:t>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Volg de handleiding</a:t>
            </a:r>
          </a:p>
          <a:p>
            <a:r>
              <a:rPr lang="nl-NL" dirty="0" smtClean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      	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Opdracht :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 	Zorg dat de linkjes horende bij jouw leerjaar in een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jaargebonden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	studiewijzer geplaatst worden ( zie mail uitnodiging)</a:t>
            </a:r>
          </a:p>
          <a:p>
            <a:pPr marL="0" indent="0">
              <a:buNone/>
            </a:pPr>
            <a:r>
              <a:rPr lang="nl-NL" dirty="0" smtClean="0"/>
              <a:t>	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Leerjaar 1/2:  Zuidwest </a:t>
            </a:r>
            <a:r>
              <a:rPr lang="nl-NL" dirty="0" smtClean="0"/>
              <a:t>LOB</a:t>
            </a:r>
            <a:r>
              <a:rPr lang="nl-NL" dirty="0" smtClean="0"/>
              <a:t> </a:t>
            </a:r>
            <a:r>
              <a:rPr lang="nl-NL" b="1" dirty="0" smtClean="0"/>
              <a:t>en</a:t>
            </a:r>
            <a:r>
              <a:rPr lang="nl-NL" dirty="0" smtClean="0"/>
              <a:t> </a:t>
            </a:r>
            <a:r>
              <a:rPr lang="nl-NL" dirty="0" err="1" smtClean="0"/>
              <a:t>ZuidWest</a:t>
            </a:r>
            <a:r>
              <a:rPr lang="nl-NL" dirty="0" smtClean="0"/>
              <a:t> Digitaal Leren Leerlingen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bij de </a:t>
            </a:r>
            <a:r>
              <a:rPr lang="nl-NL" dirty="0" err="1" smtClean="0"/>
              <a:t>mentorles</a:t>
            </a:r>
            <a:r>
              <a:rPr lang="nl-NL" dirty="0" smtClean="0"/>
              <a:t> van je klas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Leerjaar 3/4:  </a:t>
            </a:r>
            <a:r>
              <a:rPr lang="nl-NL" dirty="0" err="1" smtClean="0"/>
              <a:t>ZuidWest</a:t>
            </a:r>
            <a:r>
              <a:rPr lang="nl-NL" dirty="0" smtClean="0"/>
              <a:t> Digitaal Leren Leerlingen bij de </a:t>
            </a:r>
            <a:r>
              <a:rPr lang="nl-NL" dirty="0" err="1" smtClean="0"/>
              <a:t>mentorles</a:t>
            </a:r>
            <a:r>
              <a:rPr lang="nl-NL" dirty="0" smtClean="0"/>
              <a:t> van je klas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96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Inleveropdrachten 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in </a:t>
            </a:r>
            <a:r>
              <a:rPr lang="nl-NL" dirty="0" err="1" smtClean="0"/>
              <a:t>Wikiwijs</a:t>
            </a:r>
            <a:r>
              <a:rPr lang="nl-NL" dirty="0" smtClean="0"/>
              <a:t> de handleiding : Inleveropdrachten maken</a:t>
            </a:r>
          </a:p>
          <a:p>
            <a:r>
              <a:rPr lang="nl-NL" dirty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Opdracht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     Maak een inleveropdracht voor een klas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nl-NL" dirty="0" smtClean="0">
                <a:solidFill>
                  <a:schemeClr val="tx2">
                    <a:lumMod val="75000"/>
                  </a:schemeClr>
                </a:solidFill>
              </a:rPr>
              <a:t>b.v. Schrijf een brief naar je mentor en lever deze in.</a:t>
            </a:r>
            <a:endParaRPr lang="nl-NL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4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kunnen leerlingen in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Open de handleiding : </a:t>
            </a:r>
            <a:r>
              <a:rPr lang="nl-NL" dirty="0" err="1" smtClean="0"/>
              <a:t>SomToday</a:t>
            </a:r>
            <a:r>
              <a:rPr lang="nl-NL" dirty="0" smtClean="0"/>
              <a:t> voor leerlingen bij de sectie </a:t>
            </a:r>
            <a:r>
              <a:rPr lang="nl-NL" dirty="0" err="1" smtClean="0"/>
              <a:t>Somtoday</a:t>
            </a:r>
            <a:r>
              <a:rPr lang="nl-NL" dirty="0" smtClean="0"/>
              <a:t> t.b.v. leerlingen in </a:t>
            </a:r>
            <a:r>
              <a:rPr lang="nl-NL" dirty="0" err="1" smtClean="0"/>
              <a:t>WikiWijs</a:t>
            </a:r>
            <a:endParaRPr lang="nl-NL" dirty="0" smtClean="0"/>
          </a:p>
          <a:p>
            <a:r>
              <a:rPr lang="nl-NL" dirty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Deze handleiding gebruik je tijdens de </a:t>
            </a:r>
            <a:r>
              <a:rPr lang="nl-NL" dirty="0" err="1" smtClean="0"/>
              <a:t>mentorles</a:t>
            </a:r>
            <a:r>
              <a:rPr lang="nl-NL" dirty="0" smtClean="0"/>
              <a:t> om leerling de eerste stappen binnen </a:t>
            </a:r>
            <a:r>
              <a:rPr lang="nl-NL" dirty="0" err="1" smtClean="0"/>
              <a:t>SomToday</a:t>
            </a:r>
            <a:r>
              <a:rPr lang="nl-NL" dirty="0" smtClean="0"/>
              <a:t> te laten maken.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Doordat je de link van Zuidwest Digitaal Leren Leerlingen in </a:t>
            </a:r>
            <a:r>
              <a:rPr lang="nl-NL" dirty="0" err="1" smtClean="0"/>
              <a:t>SomToday</a:t>
            </a:r>
            <a:r>
              <a:rPr lang="nl-NL" dirty="0" smtClean="0"/>
              <a:t> hebt geplaatst in de </a:t>
            </a:r>
            <a:r>
              <a:rPr lang="nl-NL" dirty="0" err="1" smtClean="0"/>
              <a:t>jaargebonden</a:t>
            </a:r>
            <a:r>
              <a:rPr lang="nl-NL" dirty="0" smtClean="0"/>
              <a:t> studiewijzer kunnen leerlingen deze handleiding het hele jaar openen en gebruiken!!!</a:t>
            </a:r>
          </a:p>
        </p:txBody>
      </p:sp>
    </p:spTree>
    <p:extLst>
      <p:ext uri="{BB962C8B-B14F-4D97-AF65-F5344CB8AC3E}">
        <p14:creationId xmlns:p14="http://schemas.microsoft.com/office/powerpoint/2010/main" val="2143682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kunnen ouders in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Open de handleiding : </a:t>
            </a:r>
            <a:r>
              <a:rPr lang="nl-NL" dirty="0" err="1" smtClean="0"/>
              <a:t>SomToday</a:t>
            </a:r>
            <a:r>
              <a:rPr lang="nl-NL" dirty="0" smtClean="0"/>
              <a:t> voor ouders</a:t>
            </a:r>
          </a:p>
          <a:p>
            <a:r>
              <a:rPr lang="nl-NL" dirty="0">
                <a:hlinkClick r:id="rId2"/>
              </a:rPr>
              <a:t>Link naar deze Handleiding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Deze handleiding gebruik je tijdens de informatieavond zodat je ouders ook wegwijs kunt laten maken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endParaRPr lang="nl-NL" dirty="0"/>
          </a:p>
          <a:p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Let op: ouders en leerling hebben een apart account in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SomToday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!!!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 Inloggegevens zijn verstrekt via de schoolemail( leerlingen) en email </a:t>
            </a:r>
          </a:p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   ouders zoals deze vermeld staat in Som</a:t>
            </a:r>
            <a:endParaRPr lang="nl-N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6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 Digitaal portfolio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2200" b="1" dirty="0"/>
              <a:t>Uitgangspunten en werkwijze digitaal portfolio</a:t>
            </a:r>
          </a:p>
          <a:p>
            <a:pPr marL="0" indent="0">
              <a:buNone/>
            </a:pPr>
            <a:r>
              <a:rPr lang="nl-NL" sz="2200" dirty="0"/>
              <a:t>Het </a:t>
            </a:r>
            <a:r>
              <a:rPr lang="nl-NL" sz="2200" dirty="0" err="1"/>
              <a:t>Hooghuis</a:t>
            </a:r>
            <a:r>
              <a:rPr lang="nl-NL" sz="2200" dirty="0"/>
              <a:t> gaat in schooljaar 2016-2017 voor het VMBO starten met een digitaal </a:t>
            </a:r>
            <a:r>
              <a:rPr lang="nl-NL" sz="2200" dirty="0" smtClean="0"/>
              <a:t>portfolio in </a:t>
            </a:r>
            <a:r>
              <a:rPr lang="nl-NL" sz="2200" dirty="0" err="1"/>
              <a:t>W</a:t>
            </a:r>
            <a:r>
              <a:rPr lang="nl-NL" sz="2200" dirty="0" err="1" smtClean="0"/>
              <a:t>ikiwijs</a:t>
            </a:r>
            <a:r>
              <a:rPr lang="nl-NL" sz="2200" dirty="0" smtClean="0"/>
              <a:t>. </a:t>
            </a:r>
            <a:r>
              <a:rPr lang="nl-NL" sz="2200" dirty="0"/>
              <a:t>Hierbij zijn de volgende uitgangspunten gehanteerd</a:t>
            </a:r>
            <a:r>
              <a:rPr lang="nl-NL" sz="2200" dirty="0" smtClean="0"/>
              <a:t>:</a:t>
            </a:r>
          </a:p>
          <a:p>
            <a:pPr marL="0" indent="0">
              <a:buNone/>
            </a:pPr>
            <a:endParaRPr lang="nl-NL" sz="2200" dirty="0"/>
          </a:p>
          <a:p>
            <a:pPr lvl="0"/>
            <a:r>
              <a:rPr lang="nl-NL" sz="2200" dirty="0"/>
              <a:t>De school verschaft de leerling een template voor het portfolio met een vaste indeling</a:t>
            </a:r>
          </a:p>
          <a:p>
            <a:pPr lvl="0"/>
            <a:r>
              <a:rPr lang="nl-NL" sz="2200" dirty="0"/>
              <a:t>De leerling vult het portfolio zelf </a:t>
            </a:r>
          </a:p>
          <a:p>
            <a:pPr lvl="0"/>
            <a:r>
              <a:rPr lang="nl-NL" sz="2200" dirty="0"/>
              <a:t>De leerling kan het digitaal portfolio tonen aan anderen, bijvoorbeeld een vervolgopleiding</a:t>
            </a:r>
          </a:p>
          <a:p>
            <a:pPr lvl="0"/>
            <a:r>
              <a:rPr lang="nl-NL" sz="2200" dirty="0"/>
              <a:t>De leerling kan het digitaal portfolio na afloop van de schoolloopbaan </a:t>
            </a:r>
            <a:r>
              <a:rPr lang="nl-NL" sz="2200" dirty="0" smtClean="0"/>
              <a:t>meenemen</a:t>
            </a:r>
          </a:p>
          <a:p>
            <a:pPr lvl="0"/>
            <a:endParaRPr lang="nl-NL" sz="2200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1487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(2)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54954" y="2169459"/>
            <a:ext cx="8825659" cy="46885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l-NL" sz="2900" b="1" dirty="0" smtClean="0"/>
              <a:t>Wat moet je doen: </a:t>
            </a:r>
          </a:p>
          <a:p>
            <a:pPr marL="0" indent="0">
              <a:buNone/>
            </a:pPr>
            <a:r>
              <a:rPr lang="nl-NL" sz="2500" b="1" dirty="0" smtClean="0"/>
              <a:t>Vandaag:</a:t>
            </a:r>
          </a:p>
          <a:p>
            <a:r>
              <a:rPr lang="nl-NL" sz="2800" dirty="0" smtClean="0"/>
              <a:t>Accepteer de uitnodiging van </a:t>
            </a:r>
            <a:r>
              <a:rPr lang="nl-NL" sz="2800" dirty="0" err="1" smtClean="0"/>
              <a:t>WikiWijs</a:t>
            </a:r>
            <a:r>
              <a:rPr lang="nl-NL" sz="2800" dirty="0" smtClean="0"/>
              <a:t> : </a:t>
            </a:r>
            <a:r>
              <a:rPr lang="nl-NL" sz="2800" dirty="0" err="1" smtClean="0"/>
              <a:t>ZuidWest</a:t>
            </a:r>
            <a:r>
              <a:rPr lang="nl-NL" sz="2800" dirty="0" smtClean="0"/>
              <a:t> Digitaal Portfolio ( kijk in je onbelangrijke mail!!!)</a:t>
            </a: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b="1" dirty="0" smtClean="0"/>
              <a:t>Aanmaken leerling account voor de herfstvakantie:</a:t>
            </a:r>
          </a:p>
          <a:p>
            <a:r>
              <a:rPr lang="nl-NL" sz="2800" dirty="0" smtClean="0"/>
              <a:t>Zorg voor een digitale lijst met </a:t>
            </a:r>
            <a:r>
              <a:rPr lang="nl-NL" sz="2800" dirty="0" err="1" smtClean="0"/>
              <a:t>leerlingnamen</a:t>
            </a:r>
            <a:r>
              <a:rPr lang="nl-NL" sz="2800" dirty="0" smtClean="0"/>
              <a:t> en school mailadressen</a:t>
            </a:r>
          </a:p>
          <a:p>
            <a:r>
              <a:rPr lang="nl-NL" sz="2800" dirty="0" smtClean="0"/>
              <a:t>Nodig je mentor leerlingen uit via je eigen portfolio template </a:t>
            </a:r>
          </a:p>
          <a:p>
            <a:r>
              <a:rPr lang="nl-NL" sz="2800" dirty="0" smtClean="0"/>
              <a:t>Tijdens de les melden leerlingen zich aan op </a:t>
            </a:r>
            <a:r>
              <a:rPr lang="nl-NL" sz="2800" dirty="0" err="1" smtClean="0"/>
              <a:t>wikiwijs</a:t>
            </a:r>
            <a:endParaRPr lang="nl-NL" sz="2800" dirty="0" smtClean="0"/>
          </a:p>
          <a:p>
            <a:r>
              <a:rPr lang="nl-NL" sz="2800" dirty="0" smtClean="0"/>
              <a:t>Via de schoolmail krijgen leerlingen een uitnodiging voor het portfolio</a:t>
            </a:r>
          </a:p>
          <a:p>
            <a:r>
              <a:rPr lang="nl-NL" sz="2800" dirty="0" smtClean="0"/>
              <a:t>Na het aanmaken van het portfolio vullen leerlingen een enquête in zodat het portfolio gekoppeld kan worden aan </a:t>
            </a:r>
            <a:r>
              <a:rPr lang="nl-NL" sz="2800" dirty="0" err="1" smtClean="0"/>
              <a:t>SOMtoday</a:t>
            </a:r>
            <a:endParaRPr lang="nl-NL" sz="2800" dirty="0" smtClean="0"/>
          </a:p>
          <a:p>
            <a:r>
              <a:rPr lang="nl-NL" sz="2800" dirty="0" smtClean="0"/>
              <a:t>Vanaf het moment dat het portfolio intern gepubliceerd is, kan de mentor mits zij de beschikking hebben gekregen over de link het portfolio zien.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Tijdens de schoolperiode is de </a:t>
            </a:r>
            <a:r>
              <a:rPr lang="nl-NL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Wikiwijs</a:t>
            </a: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Maken omgeving gekoppeld aan het schoolaccount van </a:t>
            </a:r>
            <a:r>
              <a:rPr lang="nl-NL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SOMtoday</a:t>
            </a: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nl-NL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2800" dirty="0" smtClean="0"/>
          </a:p>
          <a:p>
            <a:r>
              <a:rPr lang="nl-NL" sz="2800" dirty="0" smtClean="0"/>
              <a:t>Leerjaar 1 en 2 vullen het portfolio a.d.h.v. de </a:t>
            </a:r>
            <a:r>
              <a:rPr lang="nl-NL" sz="2800" dirty="0" err="1" smtClean="0"/>
              <a:t>Hooghuis</a:t>
            </a:r>
            <a:r>
              <a:rPr lang="nl-NL" sz="2800" dirty="0" smtClean="0"/>
              <a:t> LOB werkboeken</a:t>
            </a:r>
          </a:p>
          <a:p>
            <a:r>
              <a:rPr lang="nl-NL" sz="2800" dirty="0" smtClean="0"/>
              <a:t>leerjaar 3 en 4 kunnen gebruik maken van de “uitleg template digitaal portfolio” </a:t>
            </a:r>
          </a:p>
          <a:p>
            <a:endParaRPr lang="nl-NL" sz="2200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5558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(3)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22830" y="2621428"/>
            <a:ext cx="8825659" cy="41379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000" dirty="0" smtClean="0"/>
              <a:t>In </a:t>
            </a:r>
            <a:r>
              <a:rPr lang="nl-NL" sz="2000" dirty="0" err="1"/>
              <a:t>W</a:t>
            </a:r>
            <a:r>
              <a:rPr lang="nl-NL" sz="2000" dirty="0" err="1" smtClean="0"/>
              <a:t>ikiwijs</a:t>
            </a:r>
            <a:r>
              <a:rPr lang="nl-NL" sz="2000" dirty="0" smtClean="0"/>
              <a:t> kan je de volgende handleidingen vinden:</a:t>
            </a:r>
          </a:p>
          <a:p>
            <a:pPr marL="0" indent="0">
              <a:buNone/>
            </a:pPr>
            <a:r>
              <a:rPr lang="nl-NL" sz="2000" dirty="0" smtClean="0"/>
              <a:t>Bij Arrangement: </a:t>
            </a:r>
            <a:r>
              <a:rPr lang="nl-NL" sz="2000" dirty="0" err="1" smtClean="0"/>
              <a:t>ZuidWest</a:t>
            </a:r>
            <a:r>
              <a:rPr lang="nl-NL" sz="2000" dirty="0" smtClean="0"/>
              <a:t> Digitaal Leren Docent</a:t>
            </a:r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dirty="0" smtClean="0"/>
              <a:t>Handleiding voor de mentor: </a:t>
            </a:r>
          </a:p>
          <a:p>
            <a:pPr lvl="1"/>
            <a:r>
              <a:rPr lang="nl-NL" sz="1600" dirty="0" smtClean="0"/>
              <a:t>hoe nodig je als mentor leerlingen uit</a:t>
            </a:r>
          </a:p>
          <a:p>
            <a:r>
              <a:rPr lang="nl-NL" sz="2000" dirty="0" smtClean="0"/>
              <a:t>Handleiding voor de leerling: </a:t>
            </a:r>
          </a:p>
          <a:p>
            <a:pPr lvl="1"/>
            <a:r>
              <a:rPr lang="nl-NL" sz="1600" dirty="0" smtClean="0"/>
              <a:t>aanmaken van een </a:t>
            </a:r>
            <a:r>
              <a:rPr lang="nl-NL" sz="1600" dirty="0" err="1" smtClean="0"/>
              <a:t>wikiwijs</a:t>
            </a:r>
            <a:r>
              <a:rPr lang="nl-NL" sz="1600" dirty="0" smtClean="0"/>
              <a:t> account en activeren van het portfolio</a:t>
            </a:r>
          </a:p>
          <a:p>
            <a:r>
              <a:rPr lang="nl-NL" sz="2000" dirty="0" smtClean="0"/>
              <a:t>Uitleg template digitaal portfolio: </a:t>
            </a:r>
          </a:p>
          <a:p>
            <a:pPr lvl="1"/>
            <a:r>
              <a:rPr lang="nl-NL" sz="1600" dirty="0" smtClean="0"/>
              <a:t>korte uitleg wat de leerling per onderdeel kan invullen/toevoegen aan het portfolio</a:t>
            </a:r>
          </a:p>
          <a:p>
            <a:r>
              <a:rPr lang="nl-NL" sz="2000" dirty="0" smtClean="0"/>
              <a:t>Start digitaal portfolio:</a:t>
            </a:r>
          </a:p>
          <a:p>
            <a:r>
              <a:rPr lang="nl-NL" sz="2000" dirty="0">
                <a:hlinkClick r:id="rId2"/>
              </a:rPr>
              <a:t>Link naar deze </a:t>
            </a:r>
            <a:r>
              <a:rPr lang="nl-NL" sz="2000" dirty="0" smtClean="0">
                <a:hlinkClick r:id="rId2"/>
              </a:rPr>
              <a:t>Handleiding</a:t>
            </a:r>
            <a:endParaRPr lang="nl-NL" sz="2000" dirty="0" smtClean="0"/>
          </a:p>
          <a:p>
            <a:pPr marL="457200" lvl="1" indent="0">
              <a:buNone/>
            </a:pPr>
            <a:endParaRPr lang="nl-NL" sz="1600" dirty="0" smtClean="0"/>
          </a:p>
        </p:txBody>
      </p:sp>
    </p:spTree>
    <p:extLst>
      <p:ext uri="{BB962C8B-B14F-4D97-AF65-F5344CB8AC3E}">
        <p14:creationId xmlns:p14="http://schemas.microsoft.com/office/powerpoint/2010/main" val="2847716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Digitaal portfolio </a:t>
            </a:r>
            <a:r>
              <a:rPr lang="nl-NL" dirty="0" smtClean="0"/>
              <a:t>(4)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Mocht je vragen hebben over het Digitaal Portfolio:</a:t>
            </a:r>
          </a:p>
          <a:p>
            <a:endParaRPr lang="nl-NL" dirty="0"/>
          </a:p>
          <a:p>
            <a:r>
              <a:rPr lang="nl-NL" dirty="0" smtClean="0"/>
              <a:t>Saskia Theunesen: s.theunesen@hethooghuis.nl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238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34" y="2875175"/>
            <a:ext cx="8247553" cy="2841899"/>
          </a:xfrm>
        </p:spPr>
      </p:pic>
    </p:spTree>
    <p:extLst>
      <p:ext uri="{BB962C8B-B14F-4D97-AF65-F5344CB8AC3E}">
        <p14:creationId xmlns:p14="http://schemas.microsoft.com/office/powerpoint/2010/main" val="665165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: Algemeen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25582"/>
          </a:xfrm>
        </p:spPr>
        <p:txBody>
          <a:bodyPr/>
          <a:lstStyle/>
          <a:p>
            <a:r>
              <a:rPr lang="nl-NL" dirty="0" smtClean="0"/>
              <a:t>Iedereen is toegevoegd aan teams van vakken waarin je les geeft. Mocht je behoefte hebben om nog aan andere teams toegevoegd te worden:</a:t>
            </a:r>
          </a:p>
          <a:p>
            <a:endParaRPr lang="nl-NL" dirty="0"/>
          </a:p>
          <a:p>
            <a:pPr>
              <a:buFont typeface="+mj-lt"/>
              <a:buAutoNum type="arabicPeriod"/>
            </a:pPr>
            <a:r>
              <a:rPr lang="nl-NL" dirty="0" smtClean="0"/>
              <a:t> stuur mail naar de betreffende </a:t>
            </a:r>
            <a:r>
              <a:rPr lang="nl-NL" dirty="0" err="1" smtClean="0"/>
              <a:t>vakgroepvoorzitter</a:t>
            </a: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Deze stuurt je een uitnodiging om deel te nemen aan het team.</a:t>
            </a:r>
          </a:p>
          <a:p>
            <a:pPr>
              <a:buFont typeface="+mj-lt"/>
              <a:buAutoNum type="arabicPeriod"/>
            </a:pPr>
            <a:endParaRPr lang="nl-NL" dirty="0"/>
          </a:p>
          <a:p>
            <a:r>
              <a:rPr lang="nl-NL" dirty="0" smtClean="0"/>
              <a:t>Schroom niet om zelf aan de slag te gaan met het maken van arrangementen.</a:t>
            </a:r>
          </a:p>
          <a:p>
            <a:r>
              <a:rPr lang="nl-NL" dirty="0" smtClean="0"/>
              <a:t>Je kunt ook bestaande arrangementen zoeken en deze gebruiken.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3466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Verder met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gaat op dit moment te ver om alles van </a:t>
            </a:r>
            <a:r>
              <a:rPr lang="nl-NL" dirty="0" err="1" smtClean="0"/>
              <a:t>SomToday</a:t>
            </a:r>
            <a:r>
              <a:rPr lang="nl-NL" dirty="0" smtClean="0"/>
              <a:t> te doen.</a:t>
            </a:r>
          </a:p>
          <a:p>
            <a:endParaRPr lang="nl-NL" dirty="0"/>
          </a:p>
          <a:p>
            <a:r>
              <a:rPr lang="nl-NL" dirty="0" smtClean="0"/>
              <a:t>In de loop van het jaar komen er nog studiemiddagen om ons verder te verdiepen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MBV de handleiding </a:t>
            </a:r>
            <a:r>
              <a:rPr lang="nl-NL" dirty="0" err="1" smtClean="0"/>
              <a:t>Somtoday</a:t>
            </a:r>
            <a:r>
              <a:rPr lang="nl-NL" dirty="0" smtClean="0"/>
              <a:t> kun je zelf natuurlijk aan de slag gaan !!!!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3528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?? / Inloopspreekuren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loop van deze week komt er een rooster met de inloopspreekuren </a:t>
            </a:r>
            <a:r>
              <a:rPr lang="nl-NL" dirty="0" err="1" smtClean="0"/>
              <a:t>tbv</a:t>
            </a:r>
            <a:r>
              <a:rPr lang="nl-NL" dirty="0" smtClean="0"/>
              <a:t> </a:t>
            </a:r>
            <a:r>
              <a:rPr lang="nl-NL" dirty="0" err="1" smtClean="0"/>
              <a:t>SomToday</a:t>
            </a:r>
            <a:r>
              <a:rPr lang="nl-NL" dirty="0" smtClean="0"/>
              <a:t> en </a:t>
            </a:r>
            <a:r>
              <a:rPr lang="nl-NL" dirty="0" err="1" smtClean="0"/>
              <a:t>WikiWijs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Mocht je vragen of hulp nodig hebben ga dan naar je trainer van je team.</a:t>
            </a:r>
          </a:p>
          <a:p>
            <a:endParaRPr lang="nl-NL" dirty="0"/>
          </a:p>
          <a:p>
            <a:r>
              <a:rPr lang="nl-NL" dirty="0" smtClean="0"/>
              <a:t>Zoek ook hulp bij je collega’s …..samen kom je er vaak wel uit.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6607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741" y="2837329"/>
            <a:ext cx="4243294" cy="318247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Tot slot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Veel succes met </a:t>
            </a:r>
            <a:r>
              <a:rPr lang="nl-NL" dirty="0" err="1" smtClean="0"/>
              <a:t>SomToday</a:t>
            </a:r>
            <a:r>
              <a:rPr lang="nl-NL" dirty="0" smtClean="0"/>
              <a:t> en </a:t>
            </a:r>
            <a:r>
              <a:rPr lang="nl-NL" dirty="0" err="1" smtClean="0"/>
              <a:t>WikiWijs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Met begrip, geduld en hulp aan elkaar kom je een heel eind.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26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doen we vandaag 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564218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Inloggen in </a:t>
            </a:r>
            <a:r>
              <a:rPr lang="nl-NL" dirty="0" err="1" smtClean="0"/>
              <a:t>SomToday</a:t>
            </a:r>
            <a:endParaRPr lang="nl-NL" dirty="0" smtClean="0"/>
          </a:p>
          <a:p>
            <a:r>
              <a:rPr lang="nl-NL" dirty="0" smtClean="0"/>
              <a:t>Handleidingen </a:t>
            </a:r>
            <a:r>
              <a:rPr lang="nl-NL" dirty="0"/>
              <a:t>in </a:t>
            </a:r>
            <a:r>
              <a:rPr lang="nl-NL" dirty="0" err="1"/>
              <a:t>WikiWijs</a:t>
            </a:r>
            <a:r>
              <a:rPr lang="nl-NL" dirty="0"/>
              <a:t>: link in </a:t>
            </a:r>
            <a:r>
              <a:rPr lang="nl-NL" dirty="0" err="1"/>
              <a:t>WikiWijs</a:t>
            </a:r>
            <a:r>
              <a:rPr lang="nl-NL" dirty="0"/>
              <a:t> plaatsen</a:t>
            </a:r>
          </a:p>
          <a:p>
            <a:r>
              <a:rPr lang="nl-NL" dirty="0" smtClean="0"/>
              <a:t>Digitale leermiddelen leerling en docent</a:t>
            </a:r>
            <a:endParaRPr lang="nl-NL" dirty="0"/>
          </a:p>
          <a:p>
            <a:r>
              <a:rPr lang="nl-NL" dirty="0"/>
              <a:t>Huiswerk invoeren</a:t>
            </a:r>
          </a:p>
          <a:p>
            <a:r>
              <a:rPr lang="nl-NL" dirty="0" err="1"/>
              <a:t>Jaargebonden</a:t>
            </a:r>
            <a:r>
              <a:rPr lang="nl-NL" dirty="0"/>
              <a:t> Studiewijzer aanmaken en indelen</a:t>
            </a:r>
          </a:p>
          <a:p>
            <a:r>
              <a:rPr lang="nl-NL" dirty="0"/>
              <a:t>Hoe kunnen leerlingen in </a:t>
            </a:r>
            <a:r>
              <a:rPr lang="nl-NL" dirty="0" err="1"/>
              <a:t>SomToday</a:t>
            </a:r>
            <a:endParaRPr lang="nl-NL" dirty="0"/>
          </a:p>
          <a:p>
            <a:r>
              <a:rPr lang="nl-NL" dirty="0"/>
              <a:t>Hoe kunnen ouders in </a:t>
            </a:r>
            <a:r>
              <a:rPr lang="nl-NL" dirty="0" err="1"/>
              <a:t>SomToday</a:t>
            </a:r>
            <a:endParaRPr lang="nl-NL" dirty="0"/>
          </a:p>
          <a:p>
            <a:r>
              <a:rPr lang="nl-NL" dirty="0" err="1"/>
              <a:t>WikiWijs</a:t>
            </a:r>
            <a:r>
              <a:rPr lang="nl-NL" dirty="0"/>
              <a:t>: </a:t>
            </a:r>
            <a:r>
              <a:rPr lang="nl-NL" dirty="0" smtClean="0"/>
              <a:t>Digitaal Portfolio</a:t>
            </a:r>
          </a:p>
          <a:p>
            <a:r>
              <a:rPr lang="nl-NL" dirty="0" err="1" smtClean="0"/>
              <a:t>WikiWijs</a:t>
            </a:r>
            <a:r>
              <a:rPr lang="nl-NL" dirty="0" smtClean="0"/>
              <a:t>: algemeen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b="1" dirty="0"/>
              <a:t>Zorg dat je de handleidingen die in </a:t>
            </a:r>
            <a:r>
              <a:rPr lang="nl-NL" b="1" dirty="0" err="1"/>
              <a:t>WikiWijs</a:t>
            </a:r>
            <a:r>
              <a:rPr lang="nl-NL" b="1" dirty="0"/>
              <a:t> staan bij </a:t>
            </a:r>
          </a:p>
          <a:p>
            <a:pPr marL="0" indent="0" algn="ctr">
              <a:buNone/>
            </a:pPr>
            <a:r>
              <a:rPr lang="nl-NL" b="1" dirty="0"/>
              <a:t>Arrangement </a:t>
            </a:r>
            <a:r>
              <a:rPr lang="nl-NL" b="1" dirty="0" err="1"/>
              <a:t>ZuidWest</a:t>
            </a:r>
            <a:r>
              <a:rPr lang="nl-NL" b="1" dirty="0"/>
              <a:t> Digitaal leren Docent bij de hand hebt.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187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Inloggen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Log in zoals gebruikelijk</a:t>
            </a:r>
          </a:p>
          <a:p>
            <a:r>
              <a:rPr lang="nl-NL" dirty="0"/>
              <a:t>Klik op </a:t>
            </a:r>
            <a:r>
              <a:rPr lang="nl-NL" b="1" dirty="0"/>
              <a:t>Het </a:t>
            </a:r>
            <a:r>
              <a:rPr lang="nl-NL" b="1" dirty="0" err="1"/>
              <a:t>Hooghuis</a:t>
            </a:r>
            <a:endParaRPr lang="nl-NL" b="1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091" y="2878837"/>
            <a:ext cx="7352909" cy="3816188"/>
          </a:xfrm>
          <a:prstGeom prst="rect">
            <a:avLst/>
          </a:prstGeom>
        </p:spPr>
      </p:pic>
      <p:cxnSp>
        <p:nvCxnSpPr>
          <p:cNvPr id="5" name="Rechte verbindingslijn met pijl 4"/>
          <p:cNvCxnSpPr/>
          <p:nvPr/>
        </p:nvCxnSpPr>
        <p:spPr>
          <a:xfrm>
            <a:off x="3317132" y="3568431"/>
            <a:ext cx="5826868" cy="2558992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0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Dashbord </a:t>
            </a:r>
            <a:r>
              <a:rPr lang="nl-NL" dirty="0" err="1" smtClean="0"/>
              <a:t>SomToday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Agenda vandaag</a:t>
            </a:r>
          </a:p>
          <a:p>
            <a:r>
              <a:rPr lang="nl-NL" dirty="0"/>
              <a:t>Jarige leerlingen</a:t>
            </a:r>
          </a:p>
          <a:p>
            <a:r>
              <a:rPr lang="nl-NL" dirty="0"/>
              <a:t>Openstaande afspraken  </a:t>
            </a:r>
          </a:p>
          <a:p>
            <a:r>
              <a:rPr lang="nl-NL" dirty="0"/>
              <a:t>Mijn groepen</a:t>
            </a:r>
          </a:p>
          <a:p>
            <a:r>
              <a:rPr lang="nl-NL" dirty="0"/>
              <a:t>Mijn studiewijzers</a:t>
            </a:r>
          </a:p>
          <a:p>
            <a:r>
              <a:rPr lang="nl-NL" dirty="0"/>
              <a:t>Berichten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958" y="2333813"/>
            <a:ext cx="7413950" cy="434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21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</a:t>
            </a:r>
            <a:r>
              <a:rPr lang="nl-NL" dirty="0" err="1" smtClean="0"/>
              <a:t>WikiWIJS</a:t>
            </a:r>
            <a:r>
              <a:rPr lang="nl-NL" dirty="0" smtClean="0"/>
              <a:t> de bekende manier</a:t>
            </a:r>
          </a:p>
          <a:p>
            <a:r>
              <a:rPr lang="nl-NL" dirty="0" err="1" smtClean="0"/>
              <a:t>SomToday</a:t>
            </a:r>
            <a:r>
              <a:rPr lang="nl-NL" dirty="0" smtClean="0"/>
              <a:t> openen naar homepagina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nieuw tabblad in browser openen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toets bij de URL : maken.wikiwijs.nl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WikiWijs</a:t>
            </a:r>
            <a:r>
              <a:rPr lang="nl-NL" dirty="0" smtClean="0">
                <a:sym typeface="Wingdings" panose="05000000000000000000" pitchFamily="2" charset="2"/>
              </a:rPr>
              <a:t> opent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0979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WikiWijs</a:t>
            </a:r>
            <a:r>
              <a:rPr lang="nl-NL" dirty="0" smtClean="0"/>
              <a:t> ( 2 ): 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42397"/>
          </a:xfrm>
        </p:spPr>
        <p:txBody>
          <a:bodyPr>
            <a:normAutofit/>
          </a:bodyPr>
          <a:lstStyle/>
          <a:p>
            <a:r>
              <a:rPr lang="nl-NL" dirty="0" smtClean="0"/>
              <a:t>In de uitnodiging voor deze </a:t>
            </a:r>
            <a:r>
              <a:rPr lang="nl-NL" dirty="0" err="1" smtClean="0"/>
              <a:t>Kickoff</a:t>
            </a:r>
            <a:r>
              <a:rPr lang="nl-NL" dirty="0" smtClean="0"/>
              <a:t> middag staan een aantal linkjes voor </a:t>
            </a:r>
            <a:r>
              <a:rPr lang="nl-NL" dirty="0" err="1" smtClean="0"/>
              <a:t>WikiWijs</a:t>
            </a:r>
            <a:endParaRPr lang="nl-NL" dirty="0" smtClean="0"/>
          </a:p>
          <a:p>
            <a:r>
              <a:rPr lang="nl-NL" dirty="0" smtClean="0"/>
              <a:t>Open de link : </a:t>
            </a:r>
            <a:r>
              <a:rPr lang="nl-NL" dirty="0" err="1" smtClean="0"/>
              <a:t>ZuidWest</a:t>
            </a:r>
            <a:r>
              <a:rPr lang="nl-NL" dirty="0" smtClean="0"/>
              <a:t> Digitaal Leren Docenten</a:t>
            </a:r>
          </a:p>
          <a:p>
            <a:r>
              <a:rPr lang="nl-NL" dirty="0" smtClean="0"/>
              <a:t>Zoek de handleiding : “Waar linkjes </a:t>
            </a:r>
            <a:r>
              <a:rPr lang="nl-NL" dirty="0" err="1" smtClean="0"/>
              <a:t>WikiWijs</a:t>
            </a:r>
            <a:r>
              <a:rPr lang="nl-NL" dirty="0" smtClean="0"/>
              <a:t> bewaren” onder sectie : </a:t>
            </a:r>
            <a:r>
              <a:rPr lang="nl-NL" dirty="0" err="1" smtClean="0"/>
              <a:t>WikiWijs</a:t>
            </a:r>
            <a:r>
              <a:rPr lang="nl-NL" dirty="0" smtClean="0"/>
              <a:t> Docenten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12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WikiWijs</a:t>
            </a:r>
            <a:r>
              <a:rPr lang="nl-NL" dirty="0"/>
              <a:t> ( </a:t>
            </a:r>
            <a:r>
              <a:rPr lang="nl-NL" dirty="0" smtClean="0"/>
              <a:t>3 </a:t>
            </a:r>
            <a:r>
              <a:rPr lang="nl-NL" dirty="0"/>
              <a:t>): 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b="1" dirty="0">
                <a:solidFill>
                  <a:schemeClr val="accent1">
                    <a:lumMod val="75000"/>
                  </a:schemeClr>
                </a:solidFill>
              </a:rPr>
              <a:t>OPDRACHT</a:t>
            </a:r>
          </a:p>
          <a:p>
            <a:r>
              <a:rPr lang="nl-NL" dirty="0"/>
              <a:t>Plaats m.b.v. deze handleiding de linkjes uit de uitnodigingsmail bij : linkjes en bestanden </a:t>
            </a:r>
            <a:r>
              <a:rPr lang="nl-NL" dirty="0" smtClean="0"/>
              <a:t>.</a:t>
            </a:r>
          </a:p>
          <a:p>
            <a:r>
              <a:rPr lang="nl-NL" dirty="0" smtClean="0"/>
              <a:t>Dat zijn dus de volgende linkjes: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digitaal leren docent</a:t>
            </a:r>
          </a:p>
          <a:p>
            <a:pPr marL="0" indent="0">
              <a:buNone/>
            </a:pPr>
            <a:r>
              <a:rPr lang="nl-NL" b="1" dirty="0" smtClean="0"/>
              <a:t>      </a:t>
            </a:r>
            <a:r>
              <a:rPr lang="nl-NL" b="1" dirty="0" err="1" smtClean="0"/>
              <a:t>ZuidWest</a:t>
            </a:r>
            <a:r>
              <a:rPr lang="nl-NL" b="1" dirty="0" smtClean="0"/>
              <a:t> </a:t>
            </a:r>
            <a:r>
              <a:rPr lang="nl-NL" b="1" dirty="0"/>
              <a:t>digitaal leren </a:t>
            </a:r>
            <a:r>
              <a:rPr lang="nl-NL" b="1" dirty="0" smtClean="0"/>
              <a:t>leerling</a:t>
            </a:r>
          </a:p>
          <a:p>
            <a:pPr marL="0" indent="0">
              <a:buNone/>
            </a:pPr>
            <a:r>
              <a:rPr lang="nl-NL" b="1" dirty="0"/>
              <a:t> </a:t>
            </a:r>
            <a:r>
              <a:rPr lang="nl-NL" b="1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Zorg</a:t>
            </a:r>
          </a:p>
          <a:p>
            <a:pPr marL="0" indent="0">
              <a:buNone/>
            </a:pPr>
            <a:r>
              <a:rPr lang="nl-NL" b="1" dirty="0"/>
              <a:t> </a:t>
            </a:r>
            <a:r>
              <a:rPr lang="nl-NL" b="1" dirty="0" smtClean="0"/>
              <a:t>     </a:t>
            </a:r>
            <a:r>
              <a:rPr lang="nl-NL" b="1" dirty="0" err="1" smtClean="0"/>
              <a:t>ZuidWest</a:t>
            </a:r>
            <a:r>
              <a:rPr lang="nl-NL" b="1" dirty="0" smtClean="0"/>
              <a:t> LOB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Je hebt nu een plaats waar de linkjes van </a:t>
            </a:r>
            <a:r>
              <a:rPr lang="nl-NL" dirty="0" err="1"/>
              <a:t>WikiWijs</a:t>
            </a:r>
            <a:r>
              <a:rPr lang="nl-NL" dirty="0"/>
              <a:t> </a:t>
            </a:r>
            <a:r>
              <a:rPr lang="nl-NL" dirty="0" err="1"/>
              <a:t>bijelkaar</a:t>
            </a:r>
            <a:r>
              <a:rPr lang="nl-NL" dirty="0"/>
              <a:t> kunt bewaren</a:t>
            </a:r>
          </a:p>
          <a:p>
            <a:r>
              <a:rPr lang="nl-NL" dirty="0"/>
              <a:t>Gedurende deze middag gebruik je de handleidingen die staan in het arrangement: Zuidwest Digitaal Leren Docenten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495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Digitale leermiddelen Docent/Leerling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Open de handleiding : Digitale leermiddelen toevoegen docent</a:t>
            </a:r>
          </a:p>
          <a:p>
            <a:endParaRPr lang="nl-NL" dirty="0"/>
          </a:p>
          <a:p>
            <a:r>
              <a:rPr lang="nl-NL" dirty="0" smtClean="0"/>
              <a:t>Hierin staat beschreven hoe je digitale leermiddelen kunt toevoegen aan het tabblad leermiddelen.</a:t>
            </a:r>
          </a:p>
          <a:p>
            <a:endParaRPr lang="nl-NL" dirty="0"/>
          </a:p>
          <a:p>
            <a:r>
              <a:rPr lang="nl-NL" dirty="0" smtClean="0"/>
              <a:t>Van de vakgroep krijg je de nodige activeringscodes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259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Blauw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252</TotalTime>
  <Words>1063</Words>
  <Application>Microsoft Office PowerPoint</Application>
  <PresentationFormat>Breedbeeld</PresentationFormat>
  <Paragraphs>165</Paragraphs>
  <Slides>23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</vt:lpstr>
      <vt:lpstr>Wingdings 3</vt:lpstr>
      <vt:lpstr>Ion-directiekamer</vt:lpstr>
      <vt:lpstr>Kickoff SomToday</vt:lpstr>
      <vt:lpstr>PowerPoint-presentatie</vt:lpstr>
      <vt:lpstr>Wat doen we vandaag ?</vt:lpstr>
      <vt:lpstr>Inloggen</vt:lpstr>
      <vt:lpstr>Dashbord SomToday</vt:lpstr>
      <vt:lpstr>WikiWijs</vt:lpstr>
      <vt:lpstr>WikiWijs ( 2 ): Opdracht</vt:lpstr>
      <vt:lpstr>WikiWijs ( 3 ): Opdracht</vt:lpstr>
      <vt:lpstr>Digitale leermiddelen Docent/Leerling</vt:lpstr>
      <vt:lpstr>Huiswerk invoeren</vt:lpstr>
      <vt:lpstr>Studiewijzer aanmaken in SomToday (1)</vt:lpstr>
      <vt:lpstr>Studiewijzer aanmaken in SomToday (2)</vt:lpstr>
      <vt:lpstr>Inleveropdrachten maken</vt:lpstr>
      <vt:lpstr>Hoe kunnen leerlingen in SomToday</vt:lpstr>
      <vt:lpstr>Hoe kunnen ouders in SomToday</vt:lpstr>
      <vt:lpstr>Wikiwijs Digitaal portfolio (1)</vt:lpstr>
      <vt:lpstr>Wikiwijs Digitaal portfolio (2)</vt:lpstr>
      <vt:lpstr>Wikiwijs Digitaal portfolio (3)</vt:lpstr>
      <vt:lpstr>Wikiwijs Digitaal portfolio (4)</vt:lpstr>
      <vt:lpstr>WikiWijs: Algemeen</vt:lpstr>
      <vt:lpstr>Verder met SomToday</vt:lpstr>
      <vt:lpstr>Vragen ?? / Inloopspreekuren</vt:lpstr>
      <vt:lpstr>Tot slot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SomToday</dc:title>
  <dc:creator>Natasja vd Wildenberg</dc:creator>
  <cp:lastModifiedBy>Wildenberg, NPHM (Natasja) van den</cp:lastModifiedBy>
  <cp:revision>17</cp:revision>
  <dcterms:created xsi:type="dcterms:W3CDTF">2016-09-01T06:37:09Z</dcterms:created>
  <dcterms:modified xsi:type="dcterms:W3CDTF">2016-09-02T09:25:27Z</dcterms:modified>
</cp:coreProperties>
</file>